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5a3a6671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5a3a6671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a3a6671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a3a6671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a3a6671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a3a6671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a3a6671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a3a6671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a3a6671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5a3a6671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a3a6671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5a3a6671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a3a6671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a3a6671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a3a6671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5a3a6671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01750" y="1225550"/>
            <a:ext cx="4946400" cy="23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Demand for HTML is pretty high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Interesting things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When, where and how to use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8150" y="445025"/>
            <a:ext cx="5630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597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Scripting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Frontend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Front end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Interact with complex software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Not a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80875" y="455550"/>
            <a:ext cx="56427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Hypertext markup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Front end.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Embed code written in a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pages are made interactive.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programs with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311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Headers, paragraphs, content, and links.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Structural web page!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642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7022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Design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Character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Links to any external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Navigate to other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70225" y="445025"/>
            <a:ext cx="55806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12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Mobile or laptop devices.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Chrome, Firefox, Safari,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Opera, Firefox, Microsoft Edge, Dolphin, Puffin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Primary certification channel system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Security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Independent platform.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Accepted at the world wide level.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Easy to learn, and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Don't need to buy or install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Colors, formats and layouts.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1966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81455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 of HTML and XML is very similar.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Frontpage, Dreamweaver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friendly.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4939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Benefits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